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2" r:id="rId4"/>
  </p:sldMasterIdLst>
  <p:notesMasterIdLst>
    <p:notesMasterId r:id="rId19"/>
  </p:notesMasterIdLst>
  <p:sldIdLst>
    <p:sldId id="269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92" r:id="rId15"/>
    <p:sldId id="293" r:id="rId16"/>
    <p:sldId id="290" r:id="rId17"/>
    <p:sldId id="291" r:id="rId18"/>
  </p:sldIdLst>
  <p:sldSz cx="1944688" cy="3095625"/>
  <p:notesSz cx="6858000" cy="9144000"/>
  <p:defaultTextStyle>
    <a:defPPr>
      <a:defRPr lang="es-MX"/>
    </a:defPPr>
    <a:lvl1pPr marL="0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1pPr>
    <a:lvl2pPr marL="320086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2pPr>
    <a:lvl3pPr marL="640171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3pPr>
    <a:lvl4pPr marL="960257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4pPr>
    <a:lvl5pPr marL="1280343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5pPr>
    <a:lvl6pPr marL="1600429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6pPr>
    <a:lvl7pPr marL="1920514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7pPr>
    <a:lvl8pPr marL="2240600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8pPr>
    <a:lvl9pPr marL="2560686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44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96" autoAdjust="0"/>
    <p:restoredTop sz="50000"/>
  </p:normalViewPr>
  <p:slideViewPr>
    <p:cSldViewPr snapToGrid="0">
      <p:cViewPr>
        <p:scale>
          <a:sx n="269" d="100"/>
          <a:sy n="269" d="100"/>
        </p:scale>
        <p:origin x="3664" y="2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hdphoto1.wdp>
</file>

<file path=ppt/media/hdphoto2.wdp>
</file>

<file path=ppt/media/image1.png>
</file>

<file path=ppt/media/image10.tiff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3D3C6F-24F0-EF4A-AF56-41D0D08A143A}" type="datetimeFigureOut">
              <a:rPr lang="en-US" smtClean="0"/>
              <a:t>1/14/16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459038" y="1143000"/>
            <a:ext cx="19399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Click to edit Master text styles</a:t>
            </a:r>
          </a:p>
          <a:p>
            <a:pPr lvl="1"/>
            <a:r>
              <a:rPr lang="es-ES" smtClean="0"/>
              <a:t>Second level</a:t>
            </a:r>
          </a:p>
          <a:p>
            <a:pPr lvl="2"/>
            <a:r>
              <a:rPr lang="es-ES" smtClean="0"/>
              <a:t>Third level</a:t>
            </a:r>
          </a:p>
          <a:p>
            <a:pPr lvl="3"/>
            <a:r>
              <a:rPr lang="es-ES" smtClean="0"/>
              <a:t>Fourth level</a:t>
            </a:r>
          </a:p>
          <a:p>
            <a:pPr lvl="4"/>
            <a:r>
              <a:rPr lang="es-E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6F40AA-5F65-BD48-B889-54A9B852C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318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6F40AA-5F65-BD48-B889-54A9B852CE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974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6F40AA-5F65-BD48-B889-54A9B852CE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284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921926" y="528094"/>
            <a:ext cx="1023989" cy="2254147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440" y="240771"/>
            <a:ext cx="1308945" cy="1410230"/>
          </a:xfrm>
        </p:spPr>
        <p:txBody>
          <a:bodyPr anchor="b">
            <a:normAutofit/>
          </a:bodyPr>
          <a:lstStyle>
            <a:lvl1pPr algn="l">
              <a:defRPr sz="936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440" y="1735079"/>
            <a:ext cx="1053639" cy="863717"/>
          </a:xfrm>
        </p:spPr>
        <p:txBody>
          <a:bodyPr anchor="t">
            <a:normAutofit/>
          </a:bodyPr>
          <a:lstStyle>
            <a:lvl1pPr marL="0" indent="0" algn="l">
              <a:buNone/>
              <a:defRPr sz="425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94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917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889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862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834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807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7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792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113440" y="240771"/>
            <a:ext cx="1717808" cy="1410229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340"/>
            </a:lvl1pPr>
            <a:lvl2pPr marL="97246" indent="0">
              <a:buNone/>
              <a:defRPr sz="340"/>
            </a:lvl2pPr>
            <a:lvl3pPr marL="194493" indent="0">
              <a:buNone/>
              <a:defRPr sz="340"/>
            </a:lvl3pPr>
            <a:lvl4pPr marL="291739" indent="0">
              <a:buNone/>
              <a:defRPr sz="340"/>
            </a:lvl4pPr>
            <a:lvl5pPr marL="388986" indent="0">
              <a:buNone/>
              <a:defRPr sz="340"/>
            </a:lvl5pPr>
            <a:lvl6pPr marL="486232" indent="0">
              <a:buNone/>
              <a:defRPr sz="340"/>
            </a:lvl6pPr>
            <a:lvl7pPr marL="583479" indent="0">
              <a:buNone/>
              <a:defRPr sz="340"/>
            </a:lvl7pPr>
            <a:lvl8pPr marL="680725" indent="0">
              <a:buNone/>
              <a:defRPr sz="340"/>
            </a:lvl8pPr>
            <a:lvl9pPr marL="777972" indent="0">
              <a:buNone/>
              <a:defRPr sz="34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62058" y="1735079"/>
            <a:ext cx="1548548" cy="206375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40"/>
            </a:lvl1pPr>
            <a:lvl2pPr marL="97246" indent="0">
              <a:buFontTx/>
              <a:buNone/>
              <a:defRPr/>
            </a:lvl2pPr>
            <a:lvl3pPr marL="194493" indent="0">
              <a:buFontTx/>
              <a:buNone/>
              <a:defRPr/>
            </a:lvl3pPr>
            <a:lvl4pPr marL="291739" indent="0">
              <a:buFontTx/>
              <a:buNone/>
              <a:defRPr/>
            </a:lvl4pPr>
            <a:lvl5pPr marL="388986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08747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40771"/>
            <a:ext cx="1717808" cy="1307042"/>
          </a:xfrm>
        </p:spPr>
        <p:txBody>
          <a:bodyPr anchor="ctr">
            <a:normAutofit/>
          </a:bodyPr>
          <a:lstStyle>
            <a:lvl1pPr algn="l">
              <a:defRPr sz="596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1857375"/>
            <a:ext cx="1357613" cy="859896"/>
          </a:xfrm>
        </p:spPr>
        <p:txBody>
          <a:bodyPr anchor="ctr">
            <a:normAutofit/>
          </a:bodyPr>
          <a:lstStyle>
            <a:lvl1pPr marL="0" indent="0" algn="l">
              <a:buNone/>
              <a:defRPr sz="383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75149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109" y="240771"/>
            <a:ext cx="1458896" cy="1307042"/>
          </a:xfrm>
        </p:spPr>
        <p:txBody>
          <a:bodyPr anchor="ctr">
            <a:normAutofit/>
          </a:bodyPr>
          <a:lstStyle>
            <a:lvl1pPr algn="l">
              <a:defRPr sz="596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26880" y="1547813"/>
            <a:ext cx="1361636" cy="21784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97246" indent="0">
              <a:buFontTx/>
              <a:buNone/>
              <a:defRPr/>
            </a:lvl2pPr>
            <a:lvl3pPr marL="194493" indent="0">
              <a:buFontTx/>
              <a:buNone/>
              <a:defRPr/>
            </a:lvl3pPr>
            <a:lvl4pPr marL="291739" indent="0">
              <a:buFontTx/>
              <a:buNone/>
              <a:defRPr/>
            </a:lvl4pPr>
            <a:lvl5pPr marL="388986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1941455"/>
            <a:ext cx="1357360" cy="775816"/>
          </a:xfrm>
        </p:spPr>
        <p:txBody>
          <a:bodyPr anchor="ctr">
            <a:normAutofit/>
          </a:bodyPr>
          <a:lstStyle>
            <a:lvl1pPr marL="0" indent="0" algn="l">
              <a:buNone/>
              <a:defRPr sz="425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  <p:sp>
        <p:nvSpPr>
          <p:cNvPr id="14" name="TextBox 13"/>
          <p:cNvSpPr txBox="1"/>
          <p:nvPr/>
        </p:nvSpPr>
        <p:spPr>
          <a:xfrm>
            <a:off x="48617" y="320768"/>
            <a:ext cx="97260" cy="263961"/>
          </a:xfrm>
          <a:prstGeom prst="rect">
            <a:avLst/>
          </a:prstGeom>
        </p:spPr>
        <p:txBody>
          <a:bodyPr vert="horz" lIns="19447" tIns="9723" rIns="19447" bIns="9723" rtlCol="0" anchor="ctr">
            <a:noAutofit/>
          </a:bodyPr>
          <a:lstStyle/>
          <a:p>
            <a:pPr lvl="0"/>
            <a:r>
              <a:rPr lang="en-US" sz="1702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36779" y="1249716"/>
            <a:ext cx="97260" cy="263961"/>
          </a:xfrm>
          <a:prstGeom prst="rect">
            <a:avLst/>
          </a:prstGeom>
        </p:spPr>
        <p:txBody>
          <a:bodyPr vert="horz" lIns="19447" tIns="9723" rIns="19447" bIns="9723" rtlCol="0" anchor="ctr">
            <a:noAutofit/>
          </a:bodyPr>
          <a:lstStyle/>
          <a:p>
            <a:pPr lvl="0" algn="r"/>
            <a:r>
              <a:rPr lang="en-US" sz="1702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5013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1547812"/>
            <a:ext cx="1357360" cy="766188"/>
          </a:xfrm>
        </p:spPr>
        <p:txBody>
          <a:bodyPr anchor="b">
            <a:normAutofit/>
          </a:bodyPr>
          <a:lstStyle>
            <a:lvl1pPr algn="l">
              <a:defRPr sz="596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2316970"/>
            <a:ext cx="1357613" cy="400300"/>
          </a:xfrm>
        </p:spPr>
        <p:txBody>
          <a:bodyPr anchor="t">
            <a:normAutofit/>
          </a:bodyPr>
          <a:lstStyle>
            <a:lvl1pPr marL="0" indent="0" algn="l">
              <a:buNone/>
              <a:defRPr sz="383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75937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109" y="240771"/>
            <a:ext cx="1458896" cy="1307042"/>
          </a:xfrm>
        </p:spPr>
        <p:txBody>
          <a:bodyPr anchor="ctr">
            <a:normAutofit/>
          </a:bodyPr>
          <a:lstStyle>
            <a:lvl1pPr algn="l">
              <a:defRPr sz="596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3440" y="1754187"/>
            <a:ext cx="1357360" cy="473898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5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2235729"/>
            <a:ext cx="1357360" cy="481542"/>
          </a:xfrm>
        </p:spPr>
        <p:txBody>
          <a:bodyPr anchor="t">
            <a:normAutofit/>
          </a:bodyPr>
          <a:lstStyle>
            <a:lvl1pPr marL="0" indent="0" algn="l">
              <a:buNone/>
              <a:defRPr sz="383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  <p:sp>
        <p:nvSpPr>
          <p:cNvPr id="14" name="TextBox 13"/>
          <p:cNvSpPr txBox="1"/>
          <p:nvPr/>
        </p:nvSpPr>
        <p:spPr>
          <a:xfrm>
            <a:off x="48617" y="320768"/>
            <a:ext cx="97260" cy="263961"/>
          </a:xfrm>
          <a:prstGeom prst="rect">
            <a:avLst/>
          </a:prstGeom>
        </p:spPr>
        <p:txBody>
          <a:bodyPr vert="horz" lIns="19447" tIns="9723" rIns="19447" bIns="9723" rtlCol="0" anchor="ctr">
            <a:noAutofit/>
          </a:bodyPr>
          <a:lstStyle/>
          <a:p>
            <a:pPr lvl="0"/>
            <a:r>
              <a:rPr lang="en-US" sz="1702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36779" y="1249716"/>
            <a:ext cx="97260" cy="263961"/>
          </a:xfrm>
          <a:prstGeom prst="rect">
            <a:avLst/>
          </a:prstGeom>
        </p:spPr>
        <p:txBody>
          <a:bodyPr vert="horz" lIns="19447" tIns="9723" rIns="19447" bIns="9723" rtlCol="0" anchor="ctr">
            <a:noAutofit/>
          </a:bodyPr>
          <a:lstStyle/>
          <a:p>
            <a:pPr lvl="0" algn="r"/>
            <a:r>
              <a:rPr lang="en-US" sz="1702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779809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40771"/>
            <a:ext cx="1600509" cy="130704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596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3440" y="1773297"/>
            <a:ext cx="1357360" cy="37835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5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2151651"/>
            <a:ext cx="1357360" cy="565620"/>
          </a:xfrm>
        </p:spPr>
        <p:txBody>
          <a:bodyPr anchor="t">
            <a:normAutofit/>
          </a:bodyPr>
          <a:lstStyle>
            <a:lvl1pPr marL="0" indent="0" algn="l">
              <a:buNone/>
              <a:defRPr sz="383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59578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>
            <a:normAutofit/>
          </a:bodyPr>
          <a:lstStyle>
            <a:lvl1pPr algn="l">
              <a:defRPr sz="596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440" y="240771"/>
            <a:ext cx="1394048" cy="1700684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172855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96502" y="240771"/>
            <a:ext cx="434746" cy="1994958"/>
          </a:xfrm>
        </p:spPr>
        <p:txBody>
          <a:bodyPr vert="eaVert">
            <a:normAutofit/>
          </a:bodyPr>
          <a:lstStyle>
            <a:lvl1pPr>
              <a:defRPr sz="596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440" y="240771"/>
            <a:ext cx="1244143" cy="24765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7353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440" y="240771"/>
            <a:ext cx="1394048" cy="1700684"/>
          </a:xfrm>
        </p:spPr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6259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894292"/>
            <a:ext cx="1361636" cy="1047162"/>
          </a:xfrm>
        </p:spPr>
        <p:txBody>
          <a:bodyPr anchor="b">
            <a:normAutofit/>
          </a:bodyPr>
          <a:lstStyle>
            <a:lvl1pPr algn="l">
              <a:defRPr sz="681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2025532"/>
            <a:ext cx="1361636" cy="691739"/>
          </a:xfrm>
        </p:spPr>
        <p:txBody>
          <a:bodyPr anchor="t">
            <a:normAutofit/>
          </a:bodyPr>
          <a:lstStyle>
            <a:lvl1pPr marL="0" indent="0" algn="l">
              <a:buNone/>
              <a:defRPr sz="383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36336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>
            <a:normAutofit/>
          </a:bodyPr>
          <a:lstStyle>
            <a:lvl1pPr>
              <a:defRPr sz="68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113440" y="240771"/>
            <a:ext cx="840054" cy="170068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4"/>
          </p:nvPr>
        </p:nvSpPr>
        <p:spPr>
          <a:xfrm>
            <a:off x="991562" y="240771"/>
            <a:ext cx="839686" cy="1696861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21553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>
            <a:normAutofit/>
          </a:bodyPr>
          <a:lstStyle>
            <a:lvl1pPr>
              <a:defRPr sz="68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057" y="240771"/>
            <a:ext cx="790480" cy="275167"/>
          </a:xfrm>
        </p:spPr>
        <p:txBody>
          <a:bodyPr anchor="b">
            <a:noAutofit/>
          </a:bodyPr>
          <a:lstStyle>
            <a:lvl1pPr marL="0" indent="0">
              <a:buNone/>
              <a:defRPr sz="510" b="0" cap="all">
                <a:solidFill>
                  <a:schemeClr val="tx1"/>
                </a:solidFill>
              </a:defRPr>
            </a:lvl1pPr>
            <a:lvl2pPr marL="97246" indent="0">
              <a:buNone/>
              <a:defRPr sz="425" b="1"/>
            </a:lvl2pPr>
            <a:lvl3pPr marL="194493" indent="0">
              <a:buNone/>
              <a:defRPr sz="383" b="1"/>
            </a:lvl3pPr>
            <a:lvl4pPr marL="291739" indent="0">
              <a:buNone/>
              <a:defRPr sz="340" b="1"/>
            </a:lvl4pPr>
            <a:lvl5pPr marL="388986" indent="0">
              <a:buNone/>
              <a:defRPr sz="340" b="1"/>
            </a:lvl5pPr>
            <a:lvl6pPr marL="486232" indent="0">
              <a:buNone/>
              <a:defRPr sz="340" b="1"/>
            </a:lvl6pPr>
            <a:lvl7pPr marL="583479" indent="0">
              <a:buNone/>
              <a:defRPr sz="340" b="1"/>
            </a:lvl7pPr>
            <a:lvl8pPr marL="680725" indent="0">
              <a:buNone/>
              <a:defRPr sz="340" b="1"/>
            </a:lvl8pPr>
            <a:lvl9pPr marL="777972" indent="0">
              <a:buNone/>
              <a:defRPr sz="34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3440" y="515938"/>
            <a:ext cx="839097" cy="1425516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32534" y="255819"/>
            <a:ext cx="800515" cy="260118"/>
          </a:xfrm>
        </p:spPr>
        <p:txBody>
          <a:bodyPr anchor="b">
            <a:noAutofit/>
          </a:bodyPr>
          <a:lstStyle>
            <a:lvl1pPr marL="0" indent="0">
              <a:buNone/>
              <a:defRPr sz="510" b="0" cap="all">
                <a:solidFill>
                  <a:schemeClr val="tx1"/>
                </a:solidFill>
              </a:defRPr>
            </a:lvl1pPr>
            <a:lvl2pPr marL="97246" indent="0">
              <a:buNone/>
              <a:defRPr sz="425" b="1"/>
            </a:lvl2pPr>
            <a:lvl3pPr marL="194493" indent="0">
              <a:buNone/>
              <a:defRPr sz="383" b="1"/>
            </a:lvl3pPr>
            <a:lvl4pPr marL="291739" indent="0">
              <a:buNone/>
              <a:defRPr sz="340" b="1"/>
            </a:lvl4pPr>
            <a:lvl5pPr marL="388986" indent="0">
              <a:buNone/>
              <a:defRPr sz="340" b="1"/>
            </a:lvl5pPr>
            <a:lvl6pPr marL="486232" indent="0">
              <a:buNone/>
              <a:defRPr sz="340" b="1"/>
            </a:lvl6pPr>
            <a:lvl7pPr marL="583479" indent="0">
              <a:buNone/>
              <a:defRPr sz="340" b="1"/>
            </a:lvl7pPr>
            <a:lvl8pPr marL="680725" indent="0">
              <a:buNone/>
              <a:defRPr sz="340" b="1"/>
            </a:lvl8pPr>
            <a:lvl9pPr marL="777972" indent="0">
              <a:buNone/>
              <a:defRPr sz="34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91562" y="515938"/>
            <a:ext cx="841487" cy="1421694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9203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>
            <a:normAutofit/>
          </a:bodyPr>
          <a:lstStyle>
            <a:lvl1pPr>
              <a:defRPr sz="68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28631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22817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408" y="240771"/>
            <a:ext cx="680641" cy="687917"/>
          </a:xfrm>
        </p:spPr>
        <p:txBody>
          <a:bodyPr anchor="b">
            <a:normAutofit/>
          </a:bodyPr>
          <a:lstStyle>
            <a:lvl1pPr algn="l">
              <a:defRPr sz="425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440" y="240771"/>
            <a:ext cx="944006" cy="24765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408" y="997480"/>
            <a:ext cx="680641" cy="943975"/>
          </a:xfrm>
        </p:spPr>
        <p:txBody>
          <a:bodyPr anchor="t">
            <a:normAutofit/>
          </a:bodyPr>
          <a:lstStyle>
            <a:lvl1pPr marL="0" indent="0">
              <a:buNone/>
              <a:defRPr sz="340"/>
            </a:lvl1pPr>
            <a:lvl2pPr marL="97246" indent="0">
              <a:buNone/>
              <a:defRPr sz="255"/>
            </a:lvl2pPr>
            <a:lvl3pPr marL="194493" indent="0">
              <a:buNone/>
              <a:defRPr sz="213"/>
            </a:lvl3pPr>
            <a:lvl4pPr marL="291739" indent="0">
              <a:buNone/>
              <a:defRPr sz="191"/>
            </a:lvl4pPr>
            <a:lvl5pPr marL="388986" indent="0">
              <a:buNone/>
              <a:defRPr sz="191"/>
            </a:lvl5pPr>
            <a:lvl6pPr marL="486232" indent="0">
              <a:buNone/>
              <a:defRPr sz="191"/>
            </a:lvl6pPr>
            <a:lvl7pPr marL="583479" indent="0">
              <a:buNone/>
              <a:defRPr sz="191"/>
            </a:lvl7pPr>
            <a:lvl8pPr marL="680725" indent="0">
              <a:buNone/>
              <a:defRPr sz="191"/>
            </a:lvl8pPr>
            <a:lvl9pPr marL="777972" indent="0">
              <a:buNone/>
              <a:defRPr sz="19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8567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6138" y="653521"/>
            <a:ext cx="757811" cy="515938"/>
          </a:xfrm>
        </p:spPr>
        <p:txBody>
          <a:bodyPr anchor="b">
            <a:normAutofit/>
          </a:bodyPr>
          <a:lstStyle>
            <a:lvl1pPr algn="l">
              <a:defRPr sz="51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162057" y="412750"/>
            <a:ext cx="697777" cy="2166938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340"/>
            </a:lvl1pPr>
            <a:lvl2pPr marL="97246" indent="0">
              <a:buNone/>
              <a:defRPr sz="340"/>
            </a:lvl2pPr>
            <a:lvl3pPr marL="194493" indent="0">
              <a:buNone/>
              <a:defRPr sz="340"/>
            </a:lvl3pPr>
            <a:lvl4pPr marL="291739" indent="0">
              <a:buNone/>
              <a:defRPr sz="340"/>
            </a:lvl4pPr>
            <a:lvl5pPr marL="388986" indent="0">
              <a:buNone/>
              <a:defRPr sz="340"/>
            </a:lvl5pPr>
            <a:lvl6pPr marL="486232" indent="0">
              <a:buNone/>
              <a:defRPr sz="340"/>
            </a:lvl6pPr>
            <a:lvl7pPr marL="583479" indent="0">
              <a:buNone/>
              <a:defRPr sz="340"/>
            </a:lvl7pPr>
            <a:lvl8pPr marL="680725" indent="0">
              <a:buNone/>
              <a:defRPr sz="340"/>
            </a:lvl8pPr>
            <a:lvl9pPr marL="777972" indent="0">
              <a:buNone/>
              <a:defRPr sz="34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6187" y="1238250"/>
            <a:ext cx="758016" cy="940153"/>
          </a:xfrm>
        </p:spPr>
        <p:txBody>
          <a:bodyPr anchor="t">
            <a:normAutofit/>
          </a:bodyPr>
          <a:lstStyle>
            <a:lvl1pPr marL="0" indent="0">
              <a:buNone/>
              <a:defRPr sz="383"/>
            </a:lvl1pPr>
            <a:lvl2pPr marL="97246" indent="0">
              <a:buNone/>
              <a:defRPr sz="255"/>
            </a:lvl2pPr>
            <a:lvl3pPr marL="194493" indent="0">
              <a:buNone/>
              <a:defRPr sz="213"/>
            </a:lvl3pPr>
            <a:lvl4pPr marL="291739" indent="0">
              <a:buNone/>
              <a:defRPr sz="191"/>
            </a:lvl4pPr>
            <a:lvl5pPr marL="388986" indent="0">
              <a:buNone/>
              <a:defRPr sz="191"/>
            </a:lvl5pPr>
            <a:lvl6pPr marL="486232" indent="0">
              <a:buNone/>
              <a:defRPr sz="191"/>
            </a:lvl6pPr>
            <a:lvl7pPr marL="583479" indent="0">
              <a:buNone/>
              <a:defRPr sz="191"/>
            </a:lvl7pPr>
            <a:lvl8pPr marL="680725" indent="0">
              <a:buNone/>
              <a:defRPr sz="191"/>
            </a:lvl8pPr>
            <a:lvl9pPr marL="777972" indent="0">
              <a:buNone/>
              <a:defRPr sz="19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3440" y="2786063"/>
            <a:ext cx="1236001" cy="164813"/>
          </a:xfr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09451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418677" y="1758010"/>
            <a:ext cx="525401" cy="1200032"/>
            <a:chOff x="6687077" y="3259666"/>
            <a:chExt cx="2981857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8756120" y="3259666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6687077" y="3486677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7772400" y="3581400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7923214" y="3433394"/>
              <a:ext cx="1739738" cy="17397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8398935" y="3985317"/>
              <a:ext cx="1264017" cy="12640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240771"/>
            <a:ext cx="1394048" cy="1700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80217" y="2786064"/>
            <a:ext cx="255307" cy="16481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3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440" y="2786063"/>
            <a:ext cx="1236001" cy="16481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213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53416" y="2518063"/>
            <a:ext cx="182242" cy="3023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596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43996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  <p:sldLayoutId id="2147483954" r:id="rId12"/>
    <p:sldLayoutId id="2147483955" r:id="rId13"/>
    <p:sldLayoutId id="2147483956" r:id="rId14"/>
    <p:sldLayoutId id="2147483957" r:id="rId15"/>
    <p:sldLayoutId id="2147483958" r:id="rId16"/>
    <p:sldLayoutId id="2147483959" r:id="rId17"/>
  </p:sldLayoutIdLst>
  <p:txStyles>
    <p:titleStyle>
      <a:lvl1pPr algn="l" defTabSz="97246" rtl="0" eaLnBrk="1" latinLnBrk="0" hangingPunct="1">
        <a:spcBef>
          <a:spcPct val="0"/>
        </a:spcBef>
        <a:buNone/>
        <a:defRPr sz="681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0779" indent="-60779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425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158025" indent="-60779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383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255272" indent="-60779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34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328207" indent="-36467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425453" indent="-36467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534855" indent="-48623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632102" indent="-48623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729348" indent="-48623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826595" indent="-48623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1pPr>
      <a:lvl2pPr marL="97246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2pPr>
      <a:lvl3pPr marL="194493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3pPr>
      <a:lvl4pPr marL="291739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4pPr>
      <a:lvl5pPr marL="388986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5pPr>
      <a:lvl6pPr marL="486232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6pPr>
      <a:lvl7pPr marL="583479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7pPr>
      <a:lvl8pPr marL="680725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8pPr>
      <a:lvl9pPr marL="777972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2.png"/><Relationship Id="rId6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hyperlink" Target="mailto:Justici@.Ne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hyperlink" Target="mailto:Justici@.Ne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hyperlink" Target="mailto:Justici@.Net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hyperlink" Target="mailto:Justici@.Net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hyperlink" Target="mailto:Justici@.Ne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2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hyperlink" Target="mailto:Justici@.Ne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hyperlink" Target="mailto:Justici@.Ne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n 58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94001" y="762771"/>
            <a:ext cx="716039" cy="384325"/>
          </a:xfrm>
          <a:prstGeom prst="rect">
            <a:avLst/>
          </a:prstGeom>
        </p:spPr>
      </p:pic>
      <p:pic>
        <p:nvPicPr>
          <p:cNvPr id="62" name="Imagen 61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1227" y="786319"/>
            <a:ext cx="716039" cy="38432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</p:pic>
      <p:pic>
        <p:nvPicPr>
          <p:cNvPr id="66" name="Imagen 65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269147" y="7805"/>
            <a:ext cx="716039" cy="384325"/>
          </a:xfrm>
          <a:prstGeom prst="rect">
            <a:avLst/>
          </a:prstGeom>
        </p:spPr>
      </p:pic>
      <p:pic>
        <p:nvPicPr>
          <p:cNvPr id="69" name="Imagen 68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909299" y="10298"/>
            <a:ext cx="716039" cy="384325"/>
          </a:xfrm>
          <a:prstGeom prst="rect">
            <a:avLst/>
          </a:prstGeom>
        </p:spPr>
      </p:pic>
      <p:pic>
        <p:nvPicPr>
          <p:cNvPr id="60" name="Imagen 59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83595" y="167681"/>
            <a:ext cx="716039" cy="384325"/>
          </a:xfrm>
          <a:prstGeom prst="rect">
            <a:avLst/>
          </a:prstGeom>
        </p:spPr>
      </p:pic>
      <p:pic>
        <p:nvPicPr>
          <p:cNvPr id="61" name="Imagen 60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6064" y="172770"/>
            <a:ext cx="716039" cy="384325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29210" y="1890880"/>
            <a:ext cx="1933776" cy="26161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Consultor</a:t>
            </a:r>
            <a:r>
              <a:rPr lang="es-ES" sz="800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Soporte</a:t>
            </a:r>
          </a:p>
        </p:txBody>
      </p:sp>
      <p:sp>
        <p:nvSpPr>
          <p:cNvPr id="45" name="Rectángulo 44"/>
          <p:cNvSpPr/>
          <p:nvPr/>
        </p:nvSpPr>
        <p:spPr>
          <a:xfrm>
            <a:off x="31781" y="1398120"/>
            <a:ext cx="1944688" cy="569387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20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Rebeca</a:t>
            </a:r>
          </a:p>
          <a:p>
            <a:pPr algn="ctr"/>
            <a:r>
              <a:rPr lang="es-ES" sz="11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Hern</a:t>
            </a:r>
            <a:r>
              <a:rPr lang="es-ES" sz="11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á</a:t>
            </a:r>
            <a:r>
              <a:rPr lang="es-ES" sz="11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ndez</a:t>
            </a:r>
            <a:endParaRPr lang="es-ES" sz="1100" b="1" dirty="0">
              <a:ln>
                <a:solidFill>
                  <a:srgbClr val="084486"/>
                </a:solidFill>
              </a:ln>
              <a:solidFill>
                <a:srgbClr val="08448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33" y="2152490"/>
            <a:ext cx="1657706" cy="9071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4" t="33921" r="18465" b="31611"/>
          <a:stretch/>
        </p:blipFill>
        <p:spPr>
          <a:xfrm>
            <a:off x="449579" y="358427"/>
            <a:ext cx="1092028" cy="108883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73437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23" y="67228"/>
            <a:ext cx="1245048" cy="6813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779" y="848643"/>
            <a:ext cx="170953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Este gafete habilita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Leonel </a:t>
            </a:r>
            <a:r>
              <a:rPr lang="es-ES" sz="8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Hernandez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Herrera 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como consultor de soporte asignado al Bufete de Tecnología y Soluciones Avanzadas para brindar apoyo a los usuarios dentro de las instalaciones de la Procuraduría General de la Republica con relación a la aplicación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Justici@.Net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/>
            <a:endParaRPr lang="es-E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Para cualquier comentario o aclaración, comunicarse 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 (55)50 47 79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90 o al (686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558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0972.</a:t>
            </a:r>
            <a:endParaRPr lang="en-U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91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n 5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94001" y="762771"/>
            <a:ext cx="716039" cy="384325"/>
          </a:xfrm>
          <a:prstGeom prst="rect">
            <a:avLst/>
          </a:prstGeom>
        </p:spPr>
      </p:pic>
      <p:pic>
        <p:nvPicPr>
          <p:cNvPr id="62" name="Imagen 61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1227" y="786319"/>
            <a:ext cx="716039" cy="38432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</p:pic>
      <p:pic>
        <p:nvPicPr>
          <p:cNvPr id="66" name="Imagen 65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269147" y="7805"/>
            <a:ext cx="716039" cy="384325"/>
          </a:xfrm>
          <a:prstGeom prst="rect">
            <a:avLst/>
          </a:prstGeom>
        </p:spPr>
      </p:pic>
      <p:pic>
        <p:nvPicPr>
          <p:cNvPr id="69" name="Imagen 6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909299" y="10298"/>
            <a:ext cx="716039" cy="384325"/>
          </a:xfrm>
          <a:prstGeom prst="rect">
            <a:avLst/>
          </a:prstGeom>
        </p:spPr>
      </p:pic>
      <p:pic>
        <p:nvPicPr>
          <p:cNvPr id="60" name="Imagen 59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83595" y="167681"/>
            <a:ext cx="716039" cy="384325"/>
          </a:xfrm>
          <a:prstGeom prst="rect">
            <a:avLst/>
          </a:prstGeom>
        </p:spPr>
      </p:pic>
      <p:pic>
        <p:nvPicPr>
          <p:cNvPr id="61" name="Imagen 60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6064" y="172770"/>
            <a:ext cx="716039" cy="384325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29210" y="1890880"/>
            <a:ext cx="1933776" cy="26161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Consultor</a:t>
            </a:r>
            <a:r>
              <a:rPr lang="es-ES" sz="800" spc="50" dirty="0" smtClean="0">
                <a:ln w="0"/>
                <a:solidFill>
                  <a:srgbClr val="146194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Soporte</a:t>
            </a:r>
          </a:p>
        </p:txBody>
      </p:sp>
      <p:sp>
        <p:nvSpPr>
          <p:cNvPr id="45" name="Rectángulo 44"/>
          <p:cNvSpPr/>
          <p:nvPr/>
        </p:nvSpPr>
        <p:spPr>
          <a:xfrm>
            <a:off x="31781" y="1398120"/>
            <a:ext cx="1944688" cy="569387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20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MARBELIN </a:t>
            </a:r>
            <a:r>
              <a:rPr lang="es-ES" sz="11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GONZÁLEZ</a:t>
            </a:r>
            <a:endParaRPr lang="es-ES" sz="1100" b="1" dirty="0">
              <a:ln>
                <a:solidFill>
                  <a:srgbClr val="084486"/>
                </a:solidFill>
              </a:ln>
              <a:solidFill>
                <a:srgbClr val="08448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33" y="2152490"/>
            <a:ext cx="1657706" cy="90713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053" y="387679"/>
            <a:ext cx="804672" cy="100584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824938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23" y="67228"/>
            <a:ext cx="1245048" cy="6813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779" y="811205"/>
            <a:ext cx="170953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Este gafete habilita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s-ES" sz="800" dirty="0" err="1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Marbelin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González Juárez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como consultor de soporte asignado al Bufete de Tecnología y Soluciones Avanzadas para brindar apoyo a los usuarios dentro de las instalaciones de la Procuraduría General de la Republica con relación a la aplicación </a:t>
            </a:r>
            <a:r>
              <a:rPr lang="es-ES" sz="800" dirty="0" err="1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Justici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@</a:t>
            </a:r>
            <a:r>
              <a:rPr lang="es-ES" sz="800" dirty="0" err="1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.Net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/>
            <a:endParaRPr lang="es-E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Para cualquier comentario o aclaración, comunicarse 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 (55)50 47 79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90 o al (686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558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0972.</a:t>
            </a:r>
            <a:endParaRPr lang="en-U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028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n 5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94001" y="762771"/>
            <a:ext cx="716039" cy="384325"/>
          </a:xfrm>
          <a:prstGeom prst="rect">
            <a:avLst/>
          </a:prstGeom>
        </p:spPr>
      </p:pic>
      <p:pic>
        <p:nvPicPr>
          <p:cNvPr id="62" name="Imagen 61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1227" y="786319"/>
            <a:ext cx="716039" cy="38432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</p:pic>
      <p:pic>
        <p:nvPicPr>
          <p:cNvPr id="66" name="Imagen 65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269147" y="7805"/>
            <a:ext cx="716039" cy="384325"/>
          </a:xfrm>
          <a:prstGeom prst="rect">
            <a:avLst/>
          </a:prstGeom>
        </p:spPr>
      </p:pic>
      <p:pic>
        <p:nvPicPr>
          <p:cNvPr id="69" name="Imagen 6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909299" y="10298"/>
            <a:ext cx="716039" cy="384325"/>
          </a:xfrm>
          <a:prstGeom prst="rect">
            <a:avLst/>
          </a:prstGeom>
        </p:spPr>
      </p:pic>
      <p:pic>
        <p:nvPicPr>
          <p:cNvPr id="60" name="Imagen 59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88333" y="167681"/>
            <a:ext cx="716039" cy="384325"/>
          </a:xfrm>
          <a:prstGeom prst="rect">
            <a:avLst/>
          </a:prstGeom>
        </p:spPr>
      </p:pic>
      <p:pic>
        <p:nvPicPr>
          <p:cNvPr id="61" name="Imagen 60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6064" y="172770"/>
            <a:ext cx="716039" cy="384325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29210" y="1890880"/>
            <a:ext cx="1933776" cy="26161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Consultor</a:t>
            </a:r>
            <a:r>
              <a:rPr lang="es-ES" sz="800" spc="50" dirty="0" smtClean="0">
                <a:ln w="0"/>
                <a:solidFill>
                  <a:srgbClr val="146194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Soporte</a:t>
            </a:r>
          </a:p>
        </p:txBody>
      </p:sp>
      <p:sp>
        <p:nvSpPr>
          <p:cNvPr id="45" name="Rectángulo 44"/>
          <p:cNvSpPr/>
          <p:nvPr/>
        </p:nvSpPr>
        <p:spPr>
          <a:xfrm>
            <a:off x="31781" y="1398120"/>
            <a:ext cx="1944688" cy="58477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20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Alberto M.</a:t>
            </a:r>
            <a:endParaRPr lang="es-ES" sz="2000" b="1" dirty="0" smtClean="0">
              <a:ln>
                <a:solidFill>
                  <a:srgbClr val="084486"/>
                </a:solidFill>
              </a:ln>
              <a:solidFill>
                <a:srgbClr val="08448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s-ES" sz="11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Valdez </a:t>
            </a:r>
            <a:r>
              <a:rPr lang="es-ES" sz="1100" b="1" dirty="0" err="1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Raygoza</a:t>
            </a:r>
            <a:endParaRPr lang="es-ES" sz="1100" b="1" dirty="0">
              <a:ln>
                <a:solidFill>
                  <a:srgbClr val="084486"/>
                </a:solidFill>
              </a:ln>
              <a:solidFill>
                <a:srgbClr val="08448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33" y="2152490"/>
            <a:ext cx="1657706" cy="90713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6622" y="359843"/>
            <a:ext cx="1077942" cy="108534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softRound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04071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23" y="67228"/>
            <a:ext cx="1245048" cy="6813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779" y="848643"/>
            <a:ext cx="170953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Este gafete habilita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Alberto </a:t>
            </a:r>
            <a:r>
              <a:rPr lang="es-ES" sz="800" dirty="0" err="1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Marnathael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Valdez </a:t>
            </a:r>
            <a:r>
              <a:rPr lang="es-ES" sz="800" dirty="0" err="1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Raygoza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como consultor de soporte asignado al Bufete de Tecnología y Soluciones Avanzadas para brindar apoyo a los usuarios dentro de las instalaciones de la Procuraduría General de la Republica con relación a la aplicación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Justici@.Net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/>
            <a:endParaRPr lang="es-E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Para cualquier comentario o aclaración, comunicarse 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 (55)50 47 79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90 o al (686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558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0972.</a:t>
            </a:r>
            <a:endParaRPr lang="en-U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4237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23" y="67228"/>
            <a:ext cx="1245048" cy="6813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779" y="848643"/>
            <a:ext cx="1709536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Este gafete habilita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s-E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Rebeca </a:t>
            </a:r>
            <a:r>
              <a:rPr lang="es-ES" sz="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Hernandez</a:t>
            </a:r>
            <a:r>
              <a:rPr lang="es-E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800" dirty="0" err="1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Hernandez</a:t>
            </a:r>
            <a:r>
              <a:rPr lang="es-E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como consultor de soporte asignado al Bufete de Tecnología y Soluciones Avanzadas para brindar apoyo a los usuarios dentro de las instalaciones de la Procuraduría General de la Republica con relación a la aplicación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Justici@.Net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/>
            <a:endParaRPr lang="es-ES" sz="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Para cualquier comentario o aclaración, comunicarse </a:t>
            </a:r>
            <a:r>
              <a:rPr lang="es-E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 (55)50 47 79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90 o al (686</a:t>
            </a:r>
            <a:r>
              <a:rPr lang="es-E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558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0972.</a:t>
            </a:r>
            <a:endParaRPr lang="en-US" sz="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709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n 5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94001" y="762771"/>
            <a:ext cx="716039" cy="384325"/>
          </a:xfrm>
          <a:prstGeom prst="rect">
            <a:avLst/>
          </a:prstGeom>
        </p:spPr>
      </p:pic>
      <p:pic>
        <p:nvPicPr>
          <p:cNvPr id="62" name="Imagen 61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1227" y="786319"/>
            <a:ext cx="716039" cy="38432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</p:pic>
      <p:pic>
        <p:nvPicPr>
          <p:cNvPr id="66" name="Imagen 65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269147" y="7805"/>
            <a:ext cx="716039" cy="384325"/>
          </a:xfrm>
          <a:prstGeom prst="rect">
            <a:avLst/>
          </a:prstGeom>
        </p:spPr>
      </p:pic>
      <p:pic>
        <p:nvPicPr>
          <p:cNvPr id="69" name="Imagen 6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909299" y="10298"/>
            <a:ext cx="716039" cy="384325"/>
          </a:xfrm>
          <a:prstGeom prst="rect">
            <a:avLst/>
          </a:prstGeom>
        </p:spPr>
      </p:pic>
      <p:pic>
        <p:nvPicPr>
          <p:cNvPr id="60" name="Imagen 59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83595" y="167681"/>
            <a:ext cx="716039" cy="384325"/>
          </a:xfrm>
          <a:prstGeom prst="rect">
            <a:avLst/>
          </a:prstGeom>
        </p:spPr>
      </p:pic>
      <p:pic>
        <p:nvPicPr>
          <p:cNvPr id="61" name="Imagen 60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6064" y="172770"/>
            <a:ext cx="716039" cy="384325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29210" y="1890880"/>
            <a:ext cx="1933776" cy="26161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Consultor</a:t>
            </a:r>
            <a:r>
              <a:rPr lang="es-ES" sz="800" spc="50" dirty="0" smtClean="0">
                <a:ln w="0"/>
                <a:solidFill>
                  <a:srgbClr val="146194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Soporte</a:t>
            </a:r>
          </a:p>
        </p:txBody>
      </p:sp>
      <p:sp>
        <p:nvSpPr>
          <p:cNvPr id="45" name="Rectángulo 44"/>
          <p:cNvSpPr/>
          <p:nvPr/>
        </p:nvSpPr>
        <p:spPr>
          <a:xfrm>
            <a:off x="31781" y="1398120"/>
            <a:ext cx="1944688" cy="58477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20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Alan</a:t>
            </a:r>
          </a:p>
          <a:p>
            <a:pPr algn="ctr"/>
            <a:r>
              <a:rPr lang="es-ES" sz="1100" b="1" dirty="0" err="1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Benitez</a:t>
            </a:r>
            <a:r>
              <a:rPr lang="es-ES" sz="11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Osorio</a:t>
            </a:r>
            <a:endParaRPr lang="es-ES" sz="1100" b="1" dirty="0">
              <a:ln>
                <a:solidFill>
                  <a:srgbClr val="084486"/>
                </a:solidFill>
              </a:ln>
              <a:solidFill>
                <a:srgbClr val="08448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33" y="2152490"/>
            <a:ext cx="1657706" cy="9071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3" t="28240" r="9918" b="25982"/>
          <a:stretch/>
        </p:blipFill>
        <p:spPr>
          <a:xfrm>
            <a:off x="440853" y="340444"/>
            <a:ext cx="1088665" cy="10888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55289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23" y="67228"/>
            <a:ext cx="1245048" cy="6813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779" y="848643"/>
            <a:ext cx="17095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Este gafete habilita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Alan </a:t>
            </a:r>
            <a:r>
              <a:rPr lang="es-ES" sz="8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Benitez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Osorio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como consultor de soporte asignado al Bufete de Tecnología y Soluciones Avanzadas para brindar apoyo a los usuarios dentro de las instalaciones de la Procuraduría General de la Republica con relación a la aplicación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Justici@.Net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/>
            <a:endParaRPr lang="es-E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Para cualquier comentario o aclaración, comunicarse 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 (55)50 47 79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90 o al (686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558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0972.</a:t>
            </a:r>
            <a:endParaRPr lang="en-U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057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n 58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94001" y="762771"/>
            <a:ext cx="716039" cy="384325"/>
          </a:xfrm>
          <a:prstGeom prst="rect">
            <a:avLst/>
          </a:prstGeom>
        </p:spPr>
      </p:pic>
      <p:pic>
        <p:nvPicPr>
          <p:cNvPr id="62" name="Imagen 61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1227" y="786319"/>
            <a:ext cx="716039" cy="38432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</p:pic>
      <p:pic>
        <p:nvPicPr>
          <p:cNvPr id="66" name="Imagen 65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269147" y="7805"/>
            <a:ext cx="716039" cy="384325"/>
          </a:xfrm>
          <a:prstGeom prst="rect">
            <a:avLst/>
          </a:prstGeom>
        </p:spPr>
      </p:pic>
      <p:pic>
        <p:nvPicPr>
          <p:cNvPr id="69" name="Imagen 68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909299" y="10298"/>
            <a:ext cx="716039" cy="384325"/>
          </a:xfrm>
          <a:prstGeom prst="rect">
            <a:avLst/>
          </a:prstGeom>
        </p:spPr>
      </p:pic>
      <p:pic>
        <p:nvPicPr>
          <p:cNvPr id="60" name="Imagen 59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83595" y="167681"/>
            <a:ext cx="716039" cy="384325"/>
          </a:xfrm>
          <a:prstGeom prst="rect">
            <a:avLst/>
          </a:prstGeom>
        </p:spPr>
      </p:pic>
      <p:pic>
        <p:nvPicPr>
          <p:cNvPr id="61" name="Imagen 60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6064" y="172770"/>
            <a:ext cx="716039" cy="384325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29210" y="1890880"/>
            <a:ext cx="1933776" cy="26161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Consultor</a:t>
            </a:r>
            <a:r>
              <a:rPr lang="es-ES" sz="800" spc="50" dirty="0" smtClean="0">
                <a:ln w="0"/>
                <a:solidFill>
                  <a:srgbClr val="146194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Soporte</a:t>
            </a:r>
          </a:p>
        </p:txBody>
      </p:sp>
      <p:sp>
        <p:nvSpPr>
          <p:cNvPr id="45" name="Rectángulo 44"/>
          <p:cNvSpPr/>
          <p:nvPr/>
        </p:nvSpPr>
        <p:spPr>
          <a:xfrm>
            <a:off x="31781" y="1398120"/>
            <a:ext cx="1944688" cy="58477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20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Cesar</a:t>
            </a:r>
          </a:p>
          <a:p>
            <a:pPr algn="ctr"/>
            <a:r>
              <a:rPr lang="es-ES" sz="1100" b="1" dirty="0" err="1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  <a:r>
              <a:rPr lang="es-ES" sz="1100" b="1" dirty="0" err="1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aron</a:t>
            </a:r>
            <a:r>
              <a:rPr lang="es-ES" sz="11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100" b="1" dirty="0" err="1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Perez</a:t>
            </a:r>
            <a:endParaRPr lang="es-ES" sz="1100" b="1" dirty="0">
              <a:ln>
                <a:solidFill>
                  <a:srgbClr val="084486"/>
                </a:solidFill>
              </a:ln>
              <a:solidFill>
                <a:srgbClr val="08448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33" y="2152490"/>
            <a:ext cx="1657706" cy="90713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037" y="371112"/>
            <a:ext cx="1060704" cy="106070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3228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23" y="67228"/>
            <a:ext cx="1245048" cy="6813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779" y="848643"/>
            <a:ext cx="17095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Este gafete habilita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Cesar </a:t>
            </a:r>
            <a:r>
              <a:rPr lang="es-ES" sz="8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Baron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800" dirty="0" err="1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Perez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como consultor de soporte asignado al Bufete de Tecnología y Soluciones Avanzadas para brindar apoyo a los usuarios dentro de las instalaciones de la Procuraduría General de la Republica con relación a la aplicación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Justici@.Net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/>
            <a:endParaRPr lang="es-E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Para cualquier comentario o aclaración, comunicarse 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 (55)50 47 79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90 o al (686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558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0972.</a:t>
            </a:r>
            <a:endParaRPr lang="en-U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40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n 5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94001" y="762771"/>
            <a:ext cx="716039" cy="384325"/>
          </a:xfrm>
          <a:prstGeom prst="rect">
            <a:avLst/>
          </a:prstGeom>
        </p:spPr>
      </p:pic>
      <p:pic>
        <p:nvPicPr>
          <p:cNvPr id="62" name="Imagen 61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1227" y="786319"/>
            <a:ext cx="716039" cy="38432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</p:pic>
      <p:pic>
        <p:nvPicPr>
          <p:cNvPr id="66" name="Imagen 65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269147" y="7805"/>
            <a:ext cx="716039" cy="384325"/>
          </a:xfrm>
          <a:prstGeom prst="rect">
            <a:avLst/>
          </a:prstGeom>
        </p:spPr>
      </p:pic>
      <p:pic>
        <p:nvPicPr>
          <p:cNvPr id="69" name="Imagen 6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909299" y="10298"/>
            <a:ext cx="716039" cy="384325"/>
          </a:xfrm>
          <a:prstGeom prst="rect">
            <a:avLst/>
          </a:prstGeom>
        </p:spPr>
      </p:pic>
      <p:pic>
        <p:nvPicPr>
          <p:cNvPr id="60" name="Imagen 59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83595" y="167681"/>
            <a:ext cx="716039" cy="384325"/>
          </a:xfrm>
          <a:prstGeom prst="rect">
            <a:avLst/>
          </a:prstGeom>
        </p:spPr>
      </p:pic>
      <p:pic>
        <p:nvPicPr>
          <p:cNvPr id="61" name="Imagen 60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6064" y="172770"/>
            <a:ext cx="716039" cy="384325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29210" y="1890880"/>
            <a:ext cx="1933776" cy="26161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Consultor</a:t>
            </a:r>
            <a:r>
              <a:rPr lang="es-ES" sz="800" spc="50" dirty="0" smtClean="0">
                <a:ln w="0"/>
                <a:solidFill>
                  <a:srgbClr val="146194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Soporte</a:t>
            </a:r>
          </a:p>
        </p:txBody>
      </p:sp>
      <p:sp>
        <p:nvSpPr>
          <p:cNvPr id="45" name="Rectángulo 44"/>
          <p:cNvSpPr/>
          <p:nvPr/>
        </p:nvSpPr>
        <p:spPr>
          <a:xfrm>
            <a:off x="31781" y="1398120"/>
            <a:ext cx="1944688" cy="58477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20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Cesar</a:t>
            </a:r>
          </a:p>
          <a:p>
            <a:pPr algn="ctr"/>
            <a:r>
              <a:rPr lang="es-ES" sz="11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Pichardo </a:t>
            </a:r>
            <a:r>
              <a:rPr lang="es-ES" sz="1100" b="1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Acevedo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33" y="2152490"/>
            <a:ext cx="1657706" cy="90713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343" y="364932"/>
            <a:ext cx="1078992" cy="10789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73518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23" y="67228"/>
            <a:ext cx="1245048" cy="6813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779" y="848643"/>
            <a:ext cx="17095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Este gafete habilita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Cesar Pichardo Acevedo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como consultor de soporte asignado al Bufete de Tecnología y Soluciones Avanzadas para brindar apoyo a los usuarios dentro de las instalaciones de la Procuraduría General de la Republica con relación a la aplicación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Justici@.Net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/>
            <a:endParaRPr lang="es-E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Para cualquier comentario o aclaración, comunicarse 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 (55)50 47 79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90 o al (686</a:t>
            </a:r>
            <a:r>
              <a:rPr lang="es-ES" sz="800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558 </a:t>
            </a:r>
            <a:r>
              <a:rPr lang="es-ES" sz="800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0972.</a:t>
            </a:r>
            <a:endParaRPr lang="en-US" sz="800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0957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n 5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94001" y="762771"/>
            <a:ext cx="716039" cy="384325"/>
          </a:xfrm>
          <a:prstGeom prst="rect">
            <a:avLst/>
          </a:prstGeom>
        </p:spPr>
      </p:pic>
      <p:pic>
        <p:nvPicPr>
          <p:cNvPr id="62" name="Imagen 61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1227" y="786319"/>
            <a:ext cx="716039" cy="38432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</p:pic>
      <p:pic>
        <p:nvPicPr>
          <p:cNvPr id="66" name="Imagen 65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269147" y="7805"/>
            <a:ext cx="716039" cy="384325"/>
          </a:xfrm>
          <a:prstGeom prst="rect">
            <a:avLst/>
          </a:prstGeom>
        </p:spPr>
      </p:pic>
      <p:pic>
        <p:nvPicPr>
          <p:cNvPr id="69" name="Imagen 6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909299" y="10298"/>
            <a:ext cx="716039" cy="384325"/>
          </a:xfrm>
          <a:prstGeom prst="rect">
            <a:avLst/>
          </a:prstGeom>
        </p:spPr>
      </p:pic>
      <p:pic>
        <p:nvPicPr>
          <p:cNvPr id="60" name="Imagen 59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83595" y="167681"/>
            <a:ext cx="716039" cy="384325"/>
          </a:xfrm>
          <a:prstGeom prst="rect">
            <a:avLst/>
          </a:prstGeom>
        </p:spPr>
      </p:pic>
      <p:pic>
        <p:nvPicPr>
          <p:cNvPr id="61" name="Imagen 60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6064" y="172770"/>
            <a:ext cx="716039" cy="384325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29210" y="1890880"/>
            <a:ext cx="1933776" cy="26161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Consultor</a:t>
            </a:r>
            <a:r>
              <a:rPr lang="es-ES" sz="800" spc="50" dirty="0" smtClean="0">
                <a:ln w="0"/>
                <a:solidFill>
                  <a:srgbClr val="146194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Soporte</a:t>
            </a:r>
          </a:p>
        </p:txBody>
      </p:sp>
      <p:sp>
        <p:nvSpPr>
          <p:cNvPr id="45" name="Rectángulo 44"/>
          <p:cNvSpPr/>
          <p:nvPr/>
        </p:nvSpPr>
        <p:spPr>
          <a:xfrm>
            <a:off x="31781" y="1398120"/>
            <a:ext cx="1944688" cy="584775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20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Leonel</a:t>
            </a:r>
          </a:p>
          <a:p>
            <a:pPr algn="ctr"/>
            <a:r>
              <a:rPr lang="es-ES" sz="1100" b="1" dirty="0" err="1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Hernandez</a:t>
            </a:r>
            <a:r>
              <a:rPr lang="es-ES" sz="11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100" b="1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Herrera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33" y="2152490"/>
            <a:ext cx="1657706" cy="90713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690" y="364932"/>
            <a:ext cx="1078992" cy="107899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579616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3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2700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EDFF8C0645F4483BCBCC7BF6D460C" ma:contentTypeVersion="0" ma:contentTypeDescription="Create a new document." ma:contentTypeScope="" ma:versionID="0f8b9d49d9338e23ad3e2371a4c712a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41B5FF7-43BF-4C2C-A417-47752E48EC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A36E7DB-2857-4099-8978-8334A2174198}">
  <ds:schemaRefs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8BF8AD0-1707-4AE4-BDD5-B58DED6FA86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421</TotalTime>
  <Words>500</Words>
  <Application>Microsoft Macintosh PowerPoint</Application>
  <PresentationFormat>Custom</PresentationFormat>
  <Paragraphs>43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Century Gothic</vt:lpstr>
      <vt:lpstr>Segoe UI</vt:lpstr>
      <vt:lpstr>Wingdings 3</vt:lpstr>
      <vt:lpstr>Sector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PGRDGTIC</dc:creator>
  <cp:lastModifiedBy>Microsoft Office User</cp:lastModifiedBy>
  <cp:revision>48</cp:revision>
  <dcterms:created xsi:type="dcterms:W3CDTF">2014-11-21T17:30:15Z</dcterms:created>
  <dcterms:modified xsi:type="dcterms:W3CDTF">2016-01-14T17:00:50Z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0x010100397EDFF8C0645F4483BCBCC7BF6D460C</vt:lpwstr>
  </property>
</Properties>
</file>

<file path=docProps/thumbnail.jpeg>
</file>